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8"/>
  </p:notesMasterIdLst>
  <p:sldIdLst>
    <p:sldId id="256" r:id="rId2"/>
    <p:sldId id="264" r:id="rId3"/>
    <p:sldId id="296" r:id="rId4"/>
    <p:sldId id="262" r:id="rId5"/>
    <p:sldId id="265" r:id="rId6"/>
    <p:sldId id="263" r:id="rId7"/>
    <p:sldId id="257" r:id="rId8"/>
    <p:sldId id="258" r:id="rId9"/>
    <p:sldId id="259" r:id="rId10"/>
    <p:sldId id="260" r:id="rId11"/>
    <p:sldId id="261" r:id="rId12"/>
    <p:sldId id="267" r:id="rId13"/>
    <p:sldId id="266" r:id="rId14"/>
    <p:sldId id="273" r:id="rId15"/>
    <p:sldId id="272" r:id="rId16"/>
    <p:sldId id="271" r:id="rId17"/>
    <p:sldId id="269" r:id="rId18"/>
    <p:sldId id="293" r:id="rId19"/>
    <p:sldId id="290" r:id="rId20"/>
    <p:sldId id="278" r:id="rId21"/>
    <p:sldId id="277" r:id="rId22"/>
    <p:sldId id="294" r:id="rId23"/>
    <p:sldId id="292" r:id="rId24"/>
    <p:sldId id="291" r:id="rId25"/>
    <p:sldId id="289" r:id="rId26"/>
    <p:sldId id="288" r:id="rId27"/>
    <p:sldId id="287" r:id="rId28"/>
    <p:sldId id="286" r:id="rId29"/>
    <p:sldId id="285" r:id="rId30"/>
    <p:sldId id="284" r:id="rId31"/>
    <p:sldId id="283" r:id="rId32"/>
    <p:sldId id="282" r:id="rId33"/>
    <p:sldId id="281" r:id="rId34"/>
    <p:sldId id="280" r:id="rId35"/>
    <p:sldId id="279" r:id="rId36"/>
    <p:sldId id="297" r:id="rId37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3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ECB99-C94C-449B-BB66-901EB12DD5D8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4" name="ตัวยึด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ยึด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439F0-52F6-4F03-8E96-AEF65756F58B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439F0-52F6-4F03-8E96-AEF65756F58B}" type="slidenum">
              <a:rPr lang="th-TH" smtClean="0"/>
              <a:pPr/>
              <a:t>1</a:t>
            </a:fld>
            <a:endParaRPr lang="th-T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ภาพนิ่งชื่อเรื่อ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ชื่อเรื่อง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9" name="ชื่อเรื่องรอง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h-TH" smtClean="0"/>
              <a:t>คลิกเพื่อแก้ไขลักษณะชื่อเรื่องรองต้นแบบ</a:t>
            </a:r>
            <a:endParaRPr kumimoji="0" lang="en-US"/>
          </a:p>
        </p:txBody>
      </p:sp>
      <p:sp>
        <p:nvSpPr>
          <p:cNvPr id="28" name="ตัวยึดวันที่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D63CA33-D4FF-4942-ADF0-6FB1360CBED7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17" name="ตัวยึดท้ายกระดาษ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th-TH"/>
          </a:p>
        </p:txBody>
      </p:sp>
      <p:sp>
        <p:nvSpPr>
          <p:cNvPr id="10" name="สี่เหลี่ยมผืนผ้า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สี่เหลี่ยมผืนผ้า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สี่เหลี่ยมผืนผ้า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สี่เหลี่ยมผืนผ้า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ตัวเชื่อมต่อตรง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ตัวเชื่อมต่อตรง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ตัวเชื่อมต่อตรง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ตัวเชื่อมต่อตรง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ตัวเชื่อมต่อตรง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ตัวเชื่อมต่อตรง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สี่เหลี่ยมผืนผ้า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วงรี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วงรี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วงรี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วงรี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วงรี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ตัวยึดหมายเลขภาพนิ่ง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40C8FF5-DE09-407E-BA80-CA8BCDEA695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3CA33-D4FF-4942-ADF0-6FB1360CBED7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C8FF5-DE09-407E-BA80-CA8BCDEA695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3CA33-D4FF-4942-ADF0-6FB1360CBED7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C8FF5-DE09-407E-BA80-CA8BCDEA695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8" name="ตัวยึดเนื้อหา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D63CA33-D4FF-4942-ADF0-6FB1360CBED7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40C8FF5-DE09-407E-BA80-CA8BCDEA695E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0" name="ตัวยึดท้ายกระดาษ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ส่วนหัวของส่วน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D63CA33-D4FF-4942-ADF0-6FB1360CBED7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th-TH"/>
          </a:p>
        </p:txBody>
      </p:sp>
      <p:sp>
        <p:nvSpPr>
          <p:cNvPr id="9" name="สี่เหลี่ยมผืนผ้า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สี่เหลี่ยมผืนผ้า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สี่เหลี่ยมผืนผ้า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สี่เหลี่ยมผืนผ้า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ตัวเชื่อมต่อตรง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ตัวเชื่อมต่อตรง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ตัวเชื่อมต่อตรง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ตัวเชื่อมต่อตรง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ตัวเชื่อมต่อตรง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สี่เหลี่ยมผืนผ้า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วงรี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วงรี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วงรี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วงรี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วงรี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ตัวเชื่อมต่อตรง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40C8FF5-DE09-407E-BA80-CA8BCDEA695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3CA33-D4FF-4942-ADF0-6FB1360CBED7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C8FF5-DE09-407E-BA80-CA8BCDEA695E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9" name="ตัวยึดเนื้อหา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11" name="ตัวยึดเนื้อหา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3CA33-D4FF-4942-ADF0-6FB1360CBED7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C8FF5-DE09-407E-BA80-CA8BCDEA695E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1" name="ตัวยึดเนื้อหา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13" name="ตัวยึดเนื้อหา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12" name="ตัวยึดข้อความ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14" name="ตัวยึดข้อความ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6" name="ตัวยึดวันที่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D63CA33-D4FF-4942-ADF0-6FB1360CBED7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0C8FF5-DE09-407E-BA80-CA8BCDEA695E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3CA33-D4FF-4942-ADF0-6FB1360CBED7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C8FF5-DE09-407E-BA80-CA8BCDEA695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เนื้อหาพร้อมคำอธิบายภาพ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ตัวเชื่อมต่อตรง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8" name="ตัวเชื่อมต่อตรง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ตัวเชื่อมต่อตรง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ตัวเชื่อมต่อตรง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สี่เหลี่ยมผืนผ้า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ตัวเชื่อมต่อตรง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วงรี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ตัวยึดเนื้อหา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21" name="ตัวยึดวันที่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D63CA33-D4FF-4942-ADF0-6FB1360CBED7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22" name="ตัวยึดหมายเลขภาพนิ่ง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40C8FF5-DE09-407E-BA80-CA8BCDEA695E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23" name="ตัวยึดท้ายกระดาษ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h-T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ตัวเชื่อมต่อตรง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วงรี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h-TH" smtClean="0"/>
              <a:t>คลิกไอคอนเพื่อเพิ่มรูปภาพ</a:t>
            </a:r>
            <a:endParaRPr kumimoji="0" lang="en-US" dirty="0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10" name="ตัวเชื่อมต่อตรง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สี่เหลี่ยมผืนผ้า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ตัวเชื่อมต่อตรง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ตัวเชื่อมต่อตรง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ตัวเชื่อมต่อตรง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ตัวยึดวันที่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D63CA33-D4FF-4942-ADF0-6FB1360CBED7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18" name="ตัวยึดหมายเลขภาพนิ่ง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0C8FF5-DE09-407E-BA80-CA8BCDEA695E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21" name="ตัวยึดท้ายกระดาษ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ตัวเชื่อมต่อตรง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ตัวยึดชื่อเรื่อง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13" name="ตัวยึดข้อความ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kumimoji="0" lang="th-TH" smtClean="0"/>
              <a:t>ระดับที่สอง</a:t>
            </a:r>
          </a:p>
          <a:p>
            <a:pPr lvl="2" eaLnBrk="1" latinLnBrk="0" hangingPunct="1"/>
            <a:r>
              <a:rPr kumimoji="0" lang="th-TH" smtClean="0"/>
              <a:t>ระดับที่สาม</a:t>
            </a:r>
          </a:p>
          <a:p>
            <a:pPr lvl="3" eaLnBrk="1" latinLnBrk="0" hangingPunct="1"/>
            <a:r>
              <a:rPr kumimoji="0" lang="th-TH" smtClean="0"/>
              <a:t>ระดับที่สี่</a:t>
            </a:r>
          </a:p>
          <a:p>
            <a:pPr lvl="4" eaLnBrk="1" latinLnBrk="0" hangingPunct="1"/>
            <a:r>
              <a:rPr kumimoji="0" lang="th-TH" smtClean="0"/>
              <a:t>ระดับที่ห้า</a:t>
            </a:r>
            <a:endParaRPr kumimoji="0" lang="en-US"/>
          </a:p>
        </p:txBody>
      </p:sp>
      <p:sp>
        <p:nvSpPr>
          <p:cNvPr id="14" name="ตัวยึดวันที่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D63CA33-D4FF-4942-ADF0-6FB1360CBED7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h-TH"/>
          </a:p>
        </p:txBody>
      </p:sp>
      <p:sp>
        <p:nvSpPr>
          <p:cNvPr id="7" name="ตัวเชื่อมต่อตรง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ตัวเชื่อมต่อตรง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สี่เหลี่ยมผืนผ้า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ตัวเชื่อมต่อตรง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วงรี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ตัวยึดหมายเลขภาพนิ่ง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40C8FF5-DE09-407E-BA80-CA8BCDEA695E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3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ชื่อเรื่อง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914400" indent="-914400" algn="r"/>
            <a:r>
              <a:rPr lang="th-TH" dirty="0" smtClean="0"/>
              <a:t>สมาชิก ม. 2/1</a:t>
            </a:r>
            <a:endParaRPr lang="th-TH" dirty="0"/>
          </a:p>
        </p:txBody>
      </p:sp>
      <p:pic>
        <p:nvPicPr>
          <p:cNvPr id="9" name="ตัวยึดเนื้อหา 8" descr="Sunset.jpg"/>
          <p:cNvPicPr>
            <a:picLocks noGrp="1" noChangeAspect="1"/>
          </p:cNvPicPr>
          <p:nvPr>
            <p:ph sz="quarter" idx="1"/>
          </p:nvPr>
        </p:nvPicPr>
        <p:blipFill>
          <a:blip r:embed="rId3">
            <a:lum/>
          </a:blip>
          <a:stretch>
            <a:fillRect/>
          </a:stretch>
        </p:blipFill>
        <p:spPr>
          <a:xfrm>
            <a:off x="457200" y="2514600"/>
            <a:ext cx="36576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ตัวยึดเนื้อหา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th-TH" sz="4000" dirty="0" smtClean="0"/>
              <a:t>สมาชิกม. 2/1</a:t>
            </a:r>
          </a:p>
          <a:p>
            <a:r>
              <a:rPr lang="th-TH" sz="3200" dirty="0" smtClean="0"/>
              <a:t>กลุ่มสาระการเรียนรู้การงานอาชีพและเทคโนโลยี</a:t>
            </a:r>
          </a:p>
        </p:txBody>
      </p:sp>
      <p:sp>
        <p:nvSpPr>
          <p:cNvPr id="5" name="ปุ่มปฏิบัติการ: ไปข้างหน้าหรือถัดไป 4">
            <a:hlinkClick r:id="rId4" action="ppaction://hlinksldjump" highlightClick="1"/>
          </p:cNvPr>
          <p:cNvSpPr/>
          <p:nvPr/>
        </p:nvSpPr>
        <p:spPr>
          <a:xfrm>
            <a:off x="8501090" y="6500834"/>
            <a:ext cx="642910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เพื่อนม2/1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th-TH" dirty="0" smtClean="0"/>
              <a:t>ชื่อ กฤษณา   ถอนถึก</a:t>
            </a:r>
          </a:p>
          <a:p>
            <a:r>
              <a:rPr lang="th-TH" dirty="0" smtClean="0"/>
              <a:t>ชื่อเล่น ป้อน</a:t>
            </a:r>
          </a:p>
          <a:p>
            <a:r>
              <a:rPr lang="th-TH" dirty="0" smtClean="0"/>
              <a:t>วันเกิด 3 พฤศจิกายน พ.ศ. 2541</a:t>
            </a:r>
          </a:p>
          <a:p>
            <a:r>
              <a:rPr lang="th-TH" dirty="0" smtClean="0"/>
              <a:t>อายุ 14 ปี</a:t>
            </a:r>
          </a:p>
          <a:p>
            <a:r>
              <a:rPr lang="th-TH" dirty="0" smtClean="0"/>
              <a:t>ระดับชั้น ม.2/1</a:t>
            </a:r>
            <a:endParaRPr lang="th-TH" dirty="0"/>
          </a:p>
        </p:txBody>
      </p:sp>
      <p:pic>
        <p:nvPicPr>
          <p:cNvPr id="5" name="ตัวยึดเนื้อหา 4" descr="C:\Documents and Settings\User\Local Settings\Temporary Internet Files\Content.IE5\474LAJYB\62197_354852954609911_1033676058_n[1]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14600"/>
            <a:ext cx="36576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572528" y="6572272"/>
            <a:ext cx="571472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572272"/>
            <a:ext cx="500034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เพื่อนม2/1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th-TH" dirty="0" smtClean="0"/>
              <a:t>ชื่อ </a:t>
            </a:r>
            <a:r>
              <a:rPr lang="th-TH" dirty="0" err="1" smtClean="0"/>
              <a:t>นัฐฐา</a:t>
            </a:r>
            <a:r>
              <a:rPr lang="th-TH" dirty="0" smtClean="0"/>
              <a:t>  เหลือบำรุง</a:t>
            </a:r>
          </a:p>
          <a:p>
            <a:r>
              <a:rPr lang="th-TH" dirty="0" smtClean="0"/>
              <a:t>ชื่อเล่น เต๋า</a:t>
            </a:r>
          </a:p>
          <a:p>
            <a:r>
              <a:rPr lang="th-TH" dirty="0" smtClean="0"/>
              <a:t>วันเกิด 27 มกราคม พ.ศ.2542</a:t>
            </a:r>
          </a:p>
          <a:p>
            <a:r>
              <a:rPr lang="th-TH" dirty="0" smtClean="0"/>
              <a:t>อายุ 13ปี</a:t>
            </a:r>
          </a:p>
          <a:p>
            <a:r>
              <a:rPr lang="th-TH" dirty="0" smtClean="0"/>
              <a:t>อนาคต พยาบาล</a:t>
            </a:r>
            <a:endParaRPr lang="th-TH" dirty="0"/>
          </a:p>
        </p:txBody>
      </p:sp>
      <p:pic>
        <p:nvPicPr>
          <p:cNvPr id="5" name="ตัวยึดเนื้อหา 4" descr="C:\Documents and Settings\User\Local Settings\Temporary Internet Files\Content.IE5\474LAJYB\14318_357298324365374_48746541_n[1]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14600"/>
            <a:ext cx="36576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572528" y="6572272"/>
            <a:ext cx="571472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572272"/>
            <a:ext cx="500034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เพื่อนม2/1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th-TH" dirty="0" smtClean="0"/>
              <a:t>ชื่อ สุเมธ  ดีรักษา</a:t>
            </a:r>
          </a:p>
          <a:p>
            <a:r>
              <a:rPr lang="th-TH" dirty="0" smtClean="0"/>
              <a:t>ชื่อเล่น </a:t>
            </a:r>
            <a:r>
              <a:rPr lang="th-TH" dirty="0" err="1" smtClean="0"/>
              <a:t>มอส</a:t>
            </a:r>
            <a:endParaRPr lang="th-TH" dirty="0" smtClean="0"/>
          </a:p>
          <a:p>
            <a:r>
              <a:rPr lang="th-TH" dirty="0" smtClean="0"/>
              <a:t>วันเกิด 18 กันยายน พ.ศ.2541</a:t>
            </a:r>
          </a:p>
          <a:p>
            <a:r>
              <a:rPr lang="th-TH" dirty="0" smtClean="0"/>
              <a:t>อายุ 14ปี</a:t>
            </a:r>
          </a:p>
          <a:p>
            <a:r>
              <a:rPr lang="th-TH" dirty="0" smtClean="0"/>
              <a:t>อาหารที่ชอบ  ข้าวผัดคะน้าหมูกรอบ</a:t>
            </a:r>
            <a:endParaRPr lang="th-TH" dirty="0"/>
          </a:p>
        </p:txBody>
      </p:sp>
      <p:pic>
        <p:nvPicPr>
          <p:cNvPr id="5" name="ตัวยึดเนื้อหา 4" descr="C:\Documents and Settings\User\Local Settings\Temporary Internet Files\Content.IE5\47W5M78H\60705_354852127943327_453022161_n[1]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14600"/>
            <a:ext cx="36576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501090" y="6572272"/>
            <a:ext cx="642910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572272"/>
            <a:ext cx="500034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เพื่อนม2/1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th-TH" dirty="0" smtClean="0"/>
              <a:t>ชื่อ </a:t>
            </a:r>
            <a:r>
              <a:rPr lang="th-TH" dirty="0" err="1" smtClean="0"/>
              <a:t>ณัฐ</a:t>
            </a:r>
            <a:r>
              <a:rPr lang="th-TH" dirty="0" smtClean="0"/>
              <a:t>นนท์ ทองคำ</a:t>
            </a:r>
          </a:p>
          <a:p>
            <a:r>
              <a:rPr lang="th-TH" dirty="0" smtClean="0"/>
              <a:t>ชื่อเล่น </a:t>
            </a:r>
            <a:r>
              <a:rPr lang="th-TH" dirty="0" err="1" smtClean="0"/>
              <a:t>ท็</a:t>
            </a:r>
            <a:r>
              <a:rPr lang="th-TH" dirty="0" smtClean="0"/>
              <a:t>อป</a:t>
            </a:r>
          </a:p>
          <a:p>
            <a:r>
              <a:rPr lang="th-TH" dirty="0" smtClean="0"/>
              <a:t>วันเกิด 28 เมษายน พ.ศ. 2541</a:t>
            </a:r>
          </a:p>
          <a:p>
            <a:r>
              <a:rPr lang="th-TH" dirty="0" smtClean="0"/>
              <a:t>อายุ 14 ปี</a:t>
            </a:r>
          </a:p>
          <a:p>
            <a:r>
              <a:rPr lang="th-TH" dirty="0" smtClean="0"/>
              <a:t>อาหารที่ชอบ ไก่ทอด</a:t>
            </a:r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5" name="ตัวยึดเนื้อหา 4" descr="C:\Documents and Settings\User\Local Settings\Temporary Internet Files\Content.IE5\474LAJYB\149146_338662592923653_820514810_n[1]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786058"/>
            <a:ext cx="2286016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572528" y="6572272"/>
            <a:ext cx="571472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572272"/>
            <a:ext cx="571472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th-TH" dirty="0" smtClean="0"/>
              <a:t>เพื่อนม2/1</a:t>
            </a:r>
          </a:p>
        </p:txBody>
      </p:sp>
      <p:sp>
        <p:nvSpPr>
          <p:cNvPr id="63491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endParaRPr lang="th-TH" sz="2200" smtClean="0"/>
          </a:p>
        </p:txBody>
      </p:sp>
      <p:sp>
        <p:nvSpPr>
          <p:cNvPr id="63492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r>
              <a:rPr lang="th-TH" smtClean="0"/>
              <a:t>ด.ญ.  ศศิธร  มะลิทอง</a:t>
            </a:r>
          </a:p>
          <a:p>
            <a:r>
              <a:rPr lang="th-TH" smtClean="0"/>
              <a:t>ชื่อเล่น ส้มโอ</a:t>
            </a:r>
          </a:p>
          <a:p>
            <a:r>
              <a:rPr lang="th-TH" smtClean="0"/>
              <a:t>วันเกิด  20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02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2542</a:t>
            </a:r>
          </a:p>
          <a:p>
            <a:r>
              <a:rPr lang="th-TH" smtClean="0"/>
              <a:t>อาหารที่ชอบ  ผัดซีอิ้ว</a:t>
            </a:r>
          </a:p>
          <a:p>
            <a:r>
              <a:rPr lang="th-TH" smtClean="0"/>
              <a:t>เพื่อนสนิท  ป้อน ฟร้อง ปอ เบนซ์ ต่าย</a:t>
            </a:r>
          </a:p>
          <a:p>
            <a:r>
              <a:rPr lang="th-TH" smtClean="0"/>
              <a:t>อาชีพที่อยากเป็นในอนาคต   แพทย์</a:t>
            </a:r>
          </a:p>
        </p:txBody>
      </p:sp>
      <p:pic>
        <p:nvPicPr>
          <p:cNvPr id="63494" name="Picture 6" descr="262031_203309956472073_1221595427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032250" cy="4392612"/>
          </a:xfrm>
          <a:prstGeom prst="rect">
            <a:avLst/>
          </a:prstGeom>
          <a:noFill/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643966" y="6500834"/>
            <a:ext cx="500034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500834"/>
            <a:ext cx="500034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th-TH" dirty="0" smtClean="0"/>
              <a:t>เพื่อนม2/1</a:t>
            </a:r>
          </a:p>
        </p:txBody>
      </p:sp>
      <p:sp>
        <p:nvSpPr>
          <p:cNvPr id="62467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endParaRPr lang="th-TH" sz="2200" smtClean="0"/>
          </a:p>
        </p:txBody>
      </p:sp>
      <p:sp>
        <p:nvSpPr>
          <p:cNvPr id="62468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r>
              <a:rPr lang="th-TH" smtClean="0"/>
              <a:t>ด.ญ.  วิชญา  ขันทอง</a:t>
            </a:r>
          </a:p>
          <a:p>
            <a:r>
              <a:rPr lang="th-TH" smtClean="0"/>
              <a:t>ชื่อเล่น ฟร้อง </a:t>
            </a:r>
          </a:p>
          <a:p>
            <a:r>
              <a:rPr lang="th-TH" smtClean="0"/>
              <a:t>วันเกิด  13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07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r>
              <a:rPr lang="th-TH" smtClean="0"/>
              <a:t>อาหารที่ชอบ  ต้มยำกุ้ง</a:t>
            </a:r>
          </a:p>
          <a:p>
            <a:r>
              <a:rPr lang="th-TH" smtClean="0"/>
              <a:t>เพื่อนสนิท  ป้อน ส้มโอ ปอ เบนซ์ ต่าย</a:t>
            </a:r>
          </a:p>
          <a:p>
            <a:r>
              <a:rPr lang="th-TH" smtClean="0"/>
              <a:t>อาชีพที่อยากเป็นในอนาคต   ครู</a:t>
            </a:r>
          </a:p>
        </p:txBody>
      </p:sp>
      <p:pic>
        <p:nvPicPr>
          <p:cNvPr id="62470" name="Picture 6" descr="548943_354852967943243_332298566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032250" cy="4419600"/>
          </a:xfrm>
          <a:prstGeom prst="rect">
            <a:avLst/>
          </a:prstGeom>
          <a:noFill/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572528" y="6572272"/>
            <a:ext cx="571472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572272"/>
            <a:ext cx="571472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th-TH" dirty="0" smtClean="0"/>
              <a:t>เพื่อนม2/1</a:t>
            </a:r>
          </a:p>
        </p:txBody>
      </p:sp>
      <p:sp>
        <p:nvSpPr>
          <p:cNvPr id="52229" name="Rectangle 5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endParaRPr lang="th-TH" sz="2200" smtClean="0"/>
          </a:p>
        </p:txBody>
      </p:sp>
      <p:sp>
        <p:nvSpPr>
          <p:cNvPr id="52230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r>
              <a:rPr lang="th-TH" smtClean="0"/>
              <a:t>ด.ญ. ทิตยา  พิมพ์คีรี</a:t>
            </a:r>
          </a:p>
          <a:p>
            <a:r>
              <a:rPr lang="th-TH" smtClean="0"/>
              <a:t>ชื่อเล่น  หญิง</a:t>
            </a:r>
          </a:p>
          <a:p>
            <a:r>
              <a:rPr lang="th-TH" smtClean="0"/>
              <a:t>วันเกิด  25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10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2542</a:t>
            </a:r>
          </a:p>
          <a:p>
            <a:r>
              <a:rPr lang="th-TH" smtClean="0"/>
              <a:t>อาหารที่ชอบ  ข้าวผัด</a:t>
            </a:r>
          </a:p>
          <a:p>
            <a:r>
              <a:rPr lang="th-TH" smtClean="0"/>
              <a:t>เพื่อนสนิท  เพลง จิ๊ น้ำ เบนซ์ เต๋า                             ปราง</a:t>
            </a:r>
          </a:p>
          <a:p>
            <a:r>
              <a:rPr lang="th-TH" smtClean="0"/>
              <a:t>อาชีพที่อยากเป็นในอนาคต  ธุรกิจส่วนตัว</a:t>
            </a:r>
          </a:p>
        </p:txBody>
      </p:sp>
      <p:pic>
        <p:nvPicPr>
          <p:cNvPr id="52231" name="Picture 7" descr="22487_201645183303446_1800537042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032250" cy="4392612"/>
          </a:xfrm>
          <a:prstGeom prst="rect">
            <a:avLst/>
          </a:prstGeom>
          <a:noFill/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643966" y="6500834"/>
            <a:ext cx="500034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572272"/>
            <a:ext cx="571472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เพื่อนม2/1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th-TH" dirty="0" smtClean="0"/>
              <a:t>ชื่อ กิตติคุณ มีรอด</a:t>
            </a:r>
          </a:p>
          <a:p>
            <a:r>
              <a:rPr lang="th-TH" dirty="0" smtClean="0"/>
              <a:t>ชื่อเล่น </a:t>
            </a:r>
            <a:r>
              <a:rPr lang="th-TH" dirty="0" err="1" smtClean="0"/>
              <a:t>ไอซ์</a:t>
            </a:r>
            <a:endParaRPr lang="th-TH" dirty="0" smtClean="0"/>
          </a:p>
          <a:p>
            <a:r>
              <a:rPr lang="th-TH" dirty="0" smtClean="0"/>
              <a:t>วันเกิด 18 ก.พ. พ.ศ. 2542</a:t>
            </a:r>
          </a:p>
          <a:p>
            <a:r>
              <a:rPr lang="th-TH" dirty="0" smtClean="0"/>
              <a:t>อายุ 13ปี</a:t>
            </a:r>
          </a:p>
          <a:p>
            <a:r>
              <a:rPr lang="th-TH" dirty="0" smtClean="0"/>
              <a:t>อนาคต ตำรวจ</a:t>
            </a:r>
            <a:endParaRPr lang="th-TH" dirty="0"/>
          </a:p>
        </p:txBody>
      </p:sp>
      <p:pic>
        <p:nvPicPr>
          <p:cNvPr id="5" name="ตัวยึดเนื้อหา 4" descr="559116_354851381276735_1496889047_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2514600"/>
            <a:ext cx="36576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643934" y="6643686"/>
            <a:ext cx="500066" cy="21431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572272"/>
            <a:ext cx="428596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dirty="0" smtClean="0"/>
              <a:t>เพื่อนม2/1</a:t>
            </a:r>
          </a:p>
        </p:txBody>
      </p:sp>
      <p:sp>
        <p:nvSpPr>
          <p:cNvPr id="28675" name="Rectangle 5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eaLnBrk="1" hangingPunct="1"/>
            <a:endParaRPr lang="th-TH" sz="2200" smtClean="0"/>
          </a:p>
        </p:txBody>
      </p:sp>
      <p:sp>
        <p:nvSpPr>
          <p:cNvPr id="28676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eaLnBrk="1" hangingPunct="1"/>
            <a:r>
              <a:rPr lang="th-TH" smtClean="0"/>
              <a:t>ด.ญ.  ชลนิษา  ท้วมเทียม</a:t>
            </a:r>
          </a:p>
          <a:p>
            <a:pPr eaLnBrk="1" hangingPunct="1"/>
            <a:r>
              <a:rPr lang="th-TH" smtClean="0"/>
              <a:t>ชื่อเล่น  บิ๊ก</a:t>
            </a:r>
          </a:p>
          <a:p>
            <a:pPr eaLnBrk="1" hangingPunct="1"/>
            <a:r>
              <a:rPr lang="th-TH" smtClean="0"/>
              <a:t>วันเกิด  09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07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pPr eaLnBrk="1" hangingPunct="1"/>
            <a:r>
              <a:rPr lang="th-TH" smtClean="0"/>
              <a:t>อาหารที่ชอบ  ข้าวผัด</a:t>
            </a:r>
          </a:p>
          <a:p>
            <a:pPr eaLnBrk="1" hangingPunct="1"/>
            <a:r>
              <a:rPr lang="th-TH" smtClean="0"/>
              <a:t>เพื่อนสนิท  ยุ้ย นุ้ย ปอ ต่าย</a:t>
            </a:r>
          </a:p>
          <a:p>
            <a:pPr eaLnBrk="1" hangingPunct="1"/>
            <a:r>
              <a:rPr lang="th-TH" smtClean="0"/>
              <a:t>อาชีพที่อยากเป็นในอนาคต  </a:t>
            </a:r>
          </a:p>
        </p:txBody>
      </p:sp>
      <p:pic>
        <p:nvPicPr>
          <p:cNvPr id="28677" name="Picture 7" descr="262079_354853047943235_1352430608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928802"/>
            <a:ext cx="4000528" cy="437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 flipV="1">
            <a:off x="8786810" y="6643686"/>
            <a:ext cx="357190" cy="21431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572272"/>
            <a:ext cx="500034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dirty="0" smtClean="0"/>
              <a:t>เพื่อนม2/1</a:t>
            </a:r>
          </a:p>
        </p:txBody>
      </p:sp>
      <p:sp>
        <p:nvSpPr>
          <p:cNvPr id="25603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th-TH" dirty="0" smtClean="0"/>
              <a:t>ด.ช.  อมรเทพ  </a:t>
            </a:r>
            <a:r>
              <a:rPr lang="th-TH" dirty="0" err="1" smtClean="0"/>
              <a:t>หงษา</a:t>
            </a:r>
            <a:endParaRPr lang="th-TH" dirty="0" smtClean="0"/>
          </a:p>
          <a:p>
            <a:pPr eaLnBrk="1" hangingPunct="1"/>
            <a:r>
              <a:rPr lang="th-TH" dirty="0" smtClean="0"/>
              <a:t>ชื่อเล่น  อุ</a:t>
            </a:r>
          </a:p>
          <a:p>
            <a:pPr eaLnBrk="1" hangingPunct="1"/>
            <a:r>
              <a:rPr lang="th-TH" dirty="0" smtClean="0"/>
              <a:t>วันเกิด  2  สิงหาคม  พ.ศ. 2541</a:t>
            </a:r>
          </a:p>
          <a:p>
            <a:pPr eaLnBrk="1" hangingPunct="1"/>
            <a:r>
              <a:rPr lang="th-TH" dirty="0" smtClean="0"/>
              <a:t>อาชีพที่อยากเป็นในอนาคต  แข่งรถ</a:t>
            </a:r>
          </a:p>
          <a:p>
            <a:pPr eaLnBrk="1" hangingPunct="1"/>
            <a:r>
              <a:rPr lang="th-TH" dirty="0" smtClean="0"/>
              <a:t>กิจกรรมว่าง  เล่น</a:t>
            </a:r>
            <a:r>
              <a:rPr lang="th-TH" dirty="0" err="1" smtClean="0"/>
              <a:t>เกมส์</a:t>
            </a:r>
            <a:endParaRPr lang="th-TH" dirty="0" smtClean="0"/>
          </a:p>
        </p:txBody>
      </p:sp>
      <p:pic>
        <p:nvPicPr>
          <p:cNvPr id="25604" name="Picture 5" descr="229999_354852317943308_518839647_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060575"/>
            <a:ext cx="4038600" cy="4392613"/>
          </a:xfrm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715404" y="6572272"/>
            <a:ext cx="428596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0" y="6572272"/>
            <a:ext cx="357158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อาจารย์ผู้สอน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th-TH" dirty="0" smtClean="0"/>
              <a:t>ชื่อ ครู ดุจดาว  เรืองบูชา</a:t>
            </a:r>
          </a:p>
          <a:p>
            <a:r>
              <a:rPr lang="th-TH" dirty="0" smtClean="0"/>
              <a:t>วันเกิด 22 พ.ค. ปีจอ</a:t>
            </a:r>
          </a:p>
          <a:p>
            <a:r>
              <a:rPr lang="th-TH" dirty="0" smtClean="0"/>
              <a:t>ชื่อเล่น ก้อย</a:t>
            </a:r>
          </a:p>
          <a:p>
            <a:r>
              <a:rPr lang="th-TH" dirty="0" smtClean="0"/>
              <a:t>ปัจจุบันสอนอยู่ที่ โรงเรียนบ้านหลวง</a:t>
            </a:r>
          </a:p>
          <a:p>
            <a:r>
              <a:rPr lang="th-TH" dirty="0" smtClean="0"/>
              <a:t>วิทยา</a:t>
            </a:r>
            <a:endParaRPr lang="th-TH" dirty="0"/>
          </a:p>
        </p:txBody>
      </p:sp>
      <p:pic>
        <p:nvPicPr>
          <p:cNvPr id="5" name="ตัวยึดเนื้อหา 4" descr="C:\Documents and Settings\User\Local Settings\Temporary Internet Files\Content.IE5\0JIZU32F\268360_102730846488791_1090891_n[1]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7" y="2143116"/>
            <a:ext cx="3071834" cy="2529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643966" y="6572272"/>
            <a:ext cx="500034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572272"/>
            <a:ext cx="571472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th-TH" dirty="0" smtClean="0"/>
              <a:t>เพื่อนม2/1</a:t>
            </a:r>
          </a:p>
        </p:txBody>
      </p:sp>
      <p:sp>
        <p:nvSpPr>
          <p:cNvPr id="67587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endParaRPr lang="th-TH" sz="2200" smtClean="0"/>
          </a:p>
        </p:txBody>
      </p:sp>
      <p:sp>
        <p:nvSpPr>
          <p:cNvPr id="67588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r>
              <a:rPr lang="th-TH" smtClean="0"/>
              <a:t>ด.ญ. อัมพร  เพชรม่อม</a:t>
            </a:r>
          </a:p>
          <a:p>
            <a:r>
              <a:rPr lang="th-TH" smtClean="0"/>
              <a:t>ชื่อเล่น  นุ้ย</a:t>
            </a:r>
          </a:p>
          <a:p>
            <a:r>
              <a:rPr lang="th-TH" smtClean="0"/>
              <a:t>วันเกิด  27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12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r>
              <a:rPr lang="th-TH" smtClean="0"/>
              <a:t>อาหารที่ชอบ  แกงจืด</a:t>
            </a:r>
          </a:p>
          <a:p>
            <a:r>
              <a:rPr lang="th-TH" smtClean="0"/>
              <a:t>เพื่อนสนิท  ยุ้ย เพลง บิ๊ก ป้อน ส้มโอใหม่</a:t>
            </a:r>
          </a:p>
          <a:p>
            <a:r>
              <a:rPr lang="th-TH" smtClean="0"/>
              <a:t>อาชีพที่อยากเป็นในอนาคต  ครูและช่างซ่อมคอมพิวเตอร์</a:t>
            </a:r>
          </a:p>
        </p:txBody>
      </p:sp>
      <p:pic>
        <p:nvPicPr>
          <p:cNvPr id="67590" name="Picture 6" descr="532103_354852797943260_1842424042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037012" cy="4419600"/>
          </a:xfrm>
          <a:prstGeom prst="rect">
            <a:avLst/>
          </a:prstGeom>
          <a:noFill/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572528" y="6572272"/>
            <a:ext cx="571472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572272"/>
            <a:ext cx="571472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th-TH" dirty="0" smtClean="0"/>
              <a:t>เพื่อนม2/1</a:t>
            </a:r>
          </a:p>
        </p:txBody>
      </p:sp>
      <p:sp>
        <p:nvSpPr>
          <p:cNvPr id="66563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endParaRPr lang="th-TH" sz="2200" smtClean="0"/>
          </a:p>
        </p:txBody>
      </p:sp>
      <p:sp>
        <p:nvSpPr>
          <p:cNvPr id="6656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r>
              <a:rPr lang="th-TH" smtClean="0"/>
              <a:t>ด.ญ. สุพรรษา  ทับทิมทอง</a:t>
            </a:r>
          </a:p>
          <a:p>
            <a:r>
              <a:rPr lang="th-TH" smtClean="0"/>
              <a:t>ชื่อเล่น  จิ๊</a:t>
            </a:r>
          </a:p>
          <a:p>
            <a:r>
              <a:rPr lang="th-TH" smtClean="0"/>
              <a:t>วันเกิด  09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07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r>
              <a:rPr lang="th-TH" smtClean="0"/>
              <a:t>อาหารที่ชอบ  ข้าวผัด</a:t>
            </a:r>
          </a:p>
          <a:p>
            <a:r>
              <a:rPr lang="th-TH" smtClean="0"/>
              <a:t>เพื่อนสนิท  ปราง เต๋า น้ำ เบนซ์ </a:t>
            </a:r>
          </a:p>
          <a:p>
            <a:r>
              <a:rPr lang="th-TH" smtClean="0"/>
              <a:t>อาชีพที่อยากเป็นในอนาคต  นักกีฬา</a:t>
            </a:r>
          </a:p>
        </p:txBody>
      </p:sp>
      <p:pic>
        <p:nvPicPr>
          <p:cNvPr id="66566" name="Picture 6" descr="22502_131986553618273_1787526334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032250" cy="4392612"/>
          </a:xfrm>
          <a:prstGeom prst="rect">
            <a:avLst/>
          </a:prstGeom>
          <a:noFill/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643966" y="6500834"/>
            <a:ext cx="500034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500834"/>
            <a:ext cx="428596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dirty="0" smtClean="0"/>
              <a:t>เพื่อนม2/1</a:t>
            </a:r>
          </a:p>
        </p:txBody>
      </p:sp>
      <p:sp>
        <p:nvSpPr>
          <p:cNvPr id="12292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th-TH" dirty="0" smtClean="0"/>
              <a:t>ด.ช. จตุพร  คงกล่อม</a:t>
            </a:r>
          </a:p>
          <a:p>
            <a:pPr eaLnBrk="1" hangingPunct="1"/>
            <a:r>
              <a:rPr lang="th-TH" dirty="0" smtClean="0"/>
              <a:t>ชื่อเล่น  </a:t>
            </a:r>
            <a:r>
              <a:rPr lang="th-TH" dirty="0" err="1" smtClean="0"/>
              <a:t>ไอซ์</a:t>
            </a:r>
            <a:endParaRPr lang="th-TH" dirty="0" smtClean="0"/>
          </a:p>
          <a:p>
            <a:pPr eaLnBrk="1" hangingPunct="1"/>
            <a:r>
              <a:rPr lang="th-TH" dirty="0" smtClean="0"/>
              <a:t>วันเกิด 30 มีนาคม พ.ศ. 2542</a:t>
            </a:r>
          </a:p>
          <a:p>
            <a:pPr eaLnBrk="1" hangingPunct="1"/>
            <a:r>
              <a:rPr lang="th-TH" dirty="0" smtClean="0"/>
              <a:t>อายุ 13 ปี</a:t>
            </a:r>
          </a:p>
          <a:p>
            <a:pPr eaLnBrk="1" hangingPunct="1"/>
            <a:r>
              <a:rPr lang="th-TH" dirty="0" smtClean="0"/>
              <a:t>กิจกรรมว่าง ฟังเพลง</a:t>
            </a:r>
          </a:p>
        </p:txBody>
      </p:sp>
      <p:pic>
        <p:nvPicPr>
          <p:cNvPr id="20485" name="Picture 5" descr="549026_354851574610049_1266985818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3116"/>
            <a:ext cx="3500462" cy="406240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501090" y="6500834"/>
            <a:ext cx="642910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0" y="6500834"/>
            <a:ext cx="571472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dirty="0" smtClean="0"/>
              <a:t>เพื่อนม2/1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sz="half" idx="1"/>
          </p:nvPr>
        </p:nvSpPr>
        <p:spPr>
          <a:xfrm>
            <a:off x="500063" y="1857375"/>
            <a:ext cx="4038600" cy="4389438"/>
          </a:xfrm>
        </p:spPr>
        <p:txBody>
          <a:bodyPr/>
          <a:lstStyle/>
          <a:p>
            <a:pPr eaLnBrk="1" hangingPunct="1"/>
            <a:endParaRPr lang="th-TH" sz="2200" smtClean="0"/>
          </a:p>
        </p:txBody>
      </p:sp>
      <p:sp>
        <p:nvSpPr>
          <p:cNvPr id="4096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eaLnBrk="1" hangingPunct="1"/>
            <a:r>
              <a:rPr lang="th-TH" smtClean="0"/>
              <a:t>ด.ญ. อาทิตยา  จุมิมานะ</a:t>
            </a:r>
          </a:p>
          <a:p>
            <a:pPr eaLnBrk="1" hangingPunct="1"/>
            <a:r>
              <a:rPr lang="th-TH" smtClean="0"/>
              <a:t>ชื่อเล่น  เบนซ์</a:t>
            </a:r>
          </a:p>
          <a:p>
            <a:pPr eaLnBrk="1" hangingPunct="1"/>
            <a:r>
              <a:rPr lang="th-TH" smtClean="0"/>
              <a:t>วันเกิด  14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06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pPr eaLnBrk="1" hangingPunct="1"/>
            <a:r>
              <a:rPr lang="th-TH" smtClean="0"/>
              <a:t>อาหารที่ชอบ  บะหมี่กรอบราดหน้า</a:t>
            </a:r>
          </a:p>
          <a:p>
            <a:pPr eaLnBrk="1" hangingPunct="1"/>
            <a:r>
              <a:rPr lang="th-TH" smtClean="0"/>
              <a:t>เพื่อนสนิท  ต่าย ป้อน ปอ ฟร้อง</a:t>
            </a:r>
          </a:p>
          <a:p>
            <a:pPr eaLnBrk="1" hangingPunct="1"/>
            <a:r>
              <a:rPr lang="th-TH" smtClean="0"/>
              <a:t>อาชีพที่อยากเป็นในอนาคต  </a:t>
            </a:r>
          </a:p>
        </p:txBody>
      </p:sp>
      <p:pic>
        <p:nvPicPr>
          <p:cNvPr id="40965" name="รูปภาพ 4" descr="187634_100002139565771_4353366_q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857375"/>
            <a:ext cx="4000500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572528" y="6500834"/>
            <a:ext cx="571472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429396"/>
            <a:ext cx="500034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ชื่อเรื่อง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th-TH" dirty="0" smtClean="0"/>
              <a:t>เพื่อนม2/1</a:t>
            </a:r>
          </a:p>
        </p:txBody>
      </p:sp>
      <p:sp>
        <p:nvSpPr>
          <p:cNvPr id="27651" name="ตัวยึดเนื้อหา 3"/>
          <p:cNvSpPr>
            <a:spLocks noGrp="1"/>
          </p:cNvSpPr>
          <p:nvPr>
            <p:ph sz="half" idx="4294967295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th-TH" smtClean="0"/>
              <a:t>ด.ญ.จันสุดา  โตอติเทพย์  </a:t>
            </a:r>
          </a:p>
          <a:p>
            <a:pPr eaLnBrk="1" hangingPunct="1"/>
            <a:r>
              <a:rPr lang="th-TH" smtClean="0"/>
              <a:t>ชื่อเล่น  ปอ</a:t>
            </a:r>
          </a:p>
          <a:p>
            <a:pPr eaLnBrk="1" hangingPunct="1"/>
            <a:r>
              <a:rPr lang="th-TH" smtClean="0"/>
              <a:t>วันเกิด 19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10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pPr eaLnBrk="1" hangingPunct="1"/>
            <a:r>
              <a:rPr lang="th-TH" smtClean="0"/>
              <a:t>อาหารที่ชอบ  ข้าวผัด</a:t>
            </a:r>
          </a:p>
          <a:p>
            <a:pPr eaLnBrk="1" hangingPunct="1"/>
            <a:r>
              <a:rPr lang="th-TH" smtClean="0"/>
              <a:t>เพื่อนสนิท  ต่าย ป้อน ส้มโอ ฟร้อง เบนซ์</a:t>
            </a:r>
          </a:p>
          <a:p>
            <a:pPr eaLnBrk="1" hangingPunct="1"/>
            <a:r>
              <a:rPr lang="th-TH" smtClean="0"/>
              <a:t>อาชีพที่อยากเป็นในอนาคต  แพทย์</a:t>
            </a:r>
          </a:p>
          <a:p>
            <a:pPr algn="ctr" eaLnBrk="1" hangingPunct="1">
              <a:buFont typeface="Wingdings 2" pitchFamily="18" charset="2"/>
              <a:buNone/>
            </a:pPr>
            <a:endParaRPr lang="th-TH" smtClean="0"/>
          </a:p>
          <a:p>
            <a:pPr eaLnBrk="1" hangingPunct="1">
              <a:buFont typeface="Wingdings 2" pitchFamily="18" charset="2"/>
              <a:buNone/>
            </a:pPr>
            <a:endParaRPr lang="th-TH" smtClean="0"/>
          </a:p>
        </p:txBody>
      </p:sp>
      <p:pic>
        <p:nvPicPr>
          <p:cNvPr id="27652" name="Picture 5" descr="542590_354853027943237_725255259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060575"/>
            <a:ext cx="3527425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501090" y="6500834"/>
            <a:ext cx="642910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0" y="6500834"/>
            <a:ext cx="500034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dirty="0" smtClean="0"/>
              <a:t>เพื่อนม2/1</a:t>
            </a:r>
          </a:p>
        </p:txBody>
      </p:sp>
      <p:sp>
        <p:nvSpPr>
          <p:cNvPr id="13315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th-TH" smtClean="0"/>
              <a:t>ด.ช.  ชัยวัฒย์  ล่าทา</a:t>
            </a:r>
          </a:p>
          <a:p>
            <a:pPr eaLnBrk="1" hangingPunct="1"/>
            <a:r>
              <a:rPr lang="th-TH" smtClean="0"/>
              <a:t>ชื่อเล่น  ออย</a:t>
            </a:r>
          </a:p>
          <a:p>
            <a:pPr eaLnBrk="1" hangingPunct="1"/>
            <a:r>
              <a:rPr lang="th-TH" smtClean="0"/>
              <a:t>วันเกิด  24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11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pPr eaLnBrk="1" hangingPunct="1"/>
            <a:r>
              <a:rPr lang="th-TH" smtClean="0"/>
              <a:t>อาหารที่ชอบไข่ดาว</a:t>
            </a:r>
          </a:p>
          <a:p>
            <a:pPr eaLnBrk="1" hangingPunct="1"/>
            <a:r>
              <a:rPr lang="th-TH" smtClean="0"/>
              <a:t>เพื่อนสนิท  จตุพร  กิตติคุณ</a:t>
            </a:r>
          </a:p>
          <a:p>
            <a:pPr eaLnBrk="1" hangingPunct="1"/>
            <a:r>
              <a:rPr lang="th-TH" smtClean="0"/>
              <a:t>อาชีพที่อยากเป็นในอนาคต  นักสร้างเกมส์</a:t>
            </a:r>
          </a:p>
        </p:txBody>
      </p:sp>
      <p:pic>
        <p:nvPicPr>
          <p:cNvPr id="21509" name="Picture 5" descr="574833_296847560403918_2122696316_n (1)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928662" y="1857364"/>
            <a:ext cx="2663825" cy="4033837"/>
          </a:xfrm>
          <a:effectLst>
            <a:softEdge rad="112500"/>
          </a:effectLst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501090" y="6572272"/>
            <a:ext cx="642910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0" y="6500834"/>
            <a:ext cx="500034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th-TH" dirty="0" smtClean="0"/>
              <a:t>เพื่อนม2/1</a:t>
            </a:r>
          </a:p>
        </p:txBody>
      </p:sp>
      <p:sp>
        <p:nvSpPr>
          <p:cNvPr id="35845" name="Rectangle 5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endParaRPr lang="th-TH" sz="2200" smtClean="0"/>
          </a:p>
        </p:txBody>
      </p:sp>
      <p:sp>
        <p:nvSpPr>
          <p:cNvPr id="35846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r>
              <a:rPr lang="th-TH" smtClean="0"/>
              <a:t>ด.ช. ณพวุฒิ เบี้ยวทุ่งน้อย</a:t>
            </a:r>
          </a:p>
          <a:p>
            <a:r>
              <a:rPr lang="th-TH" smtClean="0"/>
              <a:t>ชื่อเล่น  ณพ</a:t>
            </a:r>
          </a:p>
          <a:p>
            <a:r>
              <a:rPr lang="th-TH" smtClean="0"/>
              <a:t>วันเกิด  01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05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r>
              <a:rPr lang="th-TH" smtClean="0"/>
              <a:t>อาหารที่ชอบ  ต้มยำกุ้ง</a:t>
            </a:r>
          </a:p>
          <a:p>
            <a:r>
              <a:rPr lang="th-TH" smtClean="0"/>
              <a:t>เพื่อนสนิท  </a:t>
            </a:r>
            <a:r>
              <a:rPr lang="en-US" smtClean="0">
                <a:cs typeface="Browallia New" pitchFamily="34" charset="-34"/>
              </a:rPr>
              <a:t>-</a:t>
            </a:r>
          </a:p>
          <a:p>
            <a:r>
              <a:rPr lang="th-TH" smtClean="0"/>
              <a:t>อาชีพที่อยากเป็นในอนาคต  </a:t>
            </a:r>
            <a:r>
              <a:rPr lang="en-US" sz="2000" smtClean="0">
                <a:cs typeface="Browallia New" pitchFamily="34" charset="-34"/>
              </a:rPr>
              <a:t>doctor</a:t>
            </a:r>
            <a:endParaRPr lang="th-TH" smtClean="0"/>
          </a:p>
          <a:p>
            <a:endParaRPr lang="th-TH" smtClean="0"/>
          </a:p>
        </p:txBody>
      </p:sp>
      <p:pic>
        <p:nvPicPr>
          <p:cNvPr id="35848" name="Picture 8" descr="522278_354851807943359_994426125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032250" cy="4370387"/>
          </a:xfrm>
          <a:prstGeom prst="rect">
            <a:avLst/>
          </a:prstGeom>
          <a:noFill/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572528" y="6500834"/>
            <a:ext cx="571472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429396"/>
            <a:ext cx="500034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th-TH" dirty="0" smtClean="0"/>
              <a:t>เพื่อนม2/1</a:t>
            </a:r>
          </a:p>
        </p:txBody>
      </p:sp>
      <p:sp>
        <p:nvSpPr>
          <p:cNvPr id="37893" name="Rectangle 5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endParaRPr lang="th-TH" sz="2200" smtClean="0"/>
          </a:p>
        </p:txBody>
      </p:sp>
      <p:sp>
        <p:nvSpPr>
          <p:cNvPr id="37894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r>
              <a:rPr lang="th-TH" dirty="0" smtClean="0"/>
              <a:t>ด.ช.  </a:t>
            </a:r>
            <a:r>
              <a:rPr lang="th-TH" dirty="0" err="1" smtClean="0"/>
              <a:t>ณัฐ</a:t>
            </a:r>
            <a:r>
              <a:rPr lang="th-TH" dirty="0" smtClean="0"/>
              <a:t>ชัย  ทองสำอาง</a:t>
            </a:r>
          </a:p>
          <a:p>
            <a:r>
              <a:rPr lang="th-TH" dirty="0" smtClean="0"/>
              <a:t>ชื่อเล่น  ป๊อก</a:t>
            </a:r>
          </a:p>
          <a:p>
            <a:r>
              <a:rPr lang="th-TH" dirty="0" smtClean="0"/>
              <a:t>วันเกิด 1 พฤศจิกายน พ.ศ. 2541</a:t>
            </a:r>
          </a:p>
          <a:p>
            <a:r>
              <a:rPr lang="th-TH" dirty="0" smtClean="0"/>
              <a:t>อายุ 14 ปี</a:t>
            </a:r>
          </a:p>
          <a:p>
            <a:r>
              <a:rPr lang="th-TH" dirty="0" smtClean="0"/>
              <a:t>อาชีพ คนสร้าง</a:t>
            </a:r>
            <a:r>
              <a:rPr lang="th-TH" dirty="0" err="1" smtClean="0"/>
              <a:t>เกมส์</a:t>
            </a:r>
            <a:r>
              <a:rPr lang="th-TH" dirty="0" smtClean="0"/>
              <a:t> </a:t>
            </a:r>
          </a:p>
        </p:txBody>
      </p:sp>
      <p:pic>
        <p:nvPicPr>
          <p:cNvPr id="37895" name="Picture 7" descr="72154_354851897943350_2093248052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032250" cy="4392612"/>
          </a:xfrm>
          <a:prstGeom prst="rect">
            <a:avLst/>
          </a:prstGeom>
          <a:noFill/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643966" y="6500834"/>
            <a:ext cx="500034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429396"/>
            <a:ext cx="571472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th-TH" dirty="0" smtClean="0"/>
              <a:t>เพื่อนม2/1</a:t>
            </a:r>
          </a:p>
        </p:txBody>
      </p:sp>
      <p:sp>
        <p:nvSpPr>
          <p:cNvPr id="39941" name="Rectangle 5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endParaRPr lang="th-TH" sz="2200" smtClean="0"/>
          </a:p>
        </p:txBody>
      </p:sp>
      <p:sp>
        <p:nvSpPr>
          <p:cNvPr id="39942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r>
              <a:rPr lang="th-TH" smtClean="0"/>
              <a:t>ด.ช.  ดนุพร  ไทรทองอินทร์</a:t>
            </a:r>
          </a:p>
          <a:p>
            <a:r>
              <a:rPr lang="th-TH" smtClean="0"/>
              <a:t>ชื่อเล่น  อาร์ม</a:t>
            </a:r>
          </a:p>
          <a:p>
            <a:r>
              <a:rPr lang="th-TH" smtClean="0"/>
              <a:t>วันเกิด  04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07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2541</a:t>
            </a:r>
          </a:p>
          <a:p>
            <a:r>
              <a:rPr lang="th-TH" smtClean="0"/>
              <a:t>อาหารที่ชอบ  ข้าวมันไก่</a:t>
            </a:r>
          </a:p>
          <a:p>
            <a:r>
              <a:rPr lang="th-TH" smtClean="0"/>
              <a:t>เพื่อนสนิท  ณพ แฟร้ง ป๊อก ออย ไอซ์</a:t>
            </a:r>
          </a:p>
          <a:p>
            <a:r>
              <a:rPr lang="th-TH" smtClean="0"/>
              <a:t>อาชีพที่อยากเป็นในอนาคต  นักบิน</a:t>
            </a:r>
          </a:p>
        </p:txBody>
      </p:sp>
      <p:pic>
        <p:nvPicPr>
          <p:cNvPr id="39943" name="Picture 7" descr="308824_354851911276682_463758181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032250" cy="4392612"/>
          </a:xfrm>
          <a:prstGeom prst="rect">
            <a:avLst/>
          </a:prstGeom>
          <a:noFill/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572528" y="6429396"/>
            <a:ext cx="571472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500834"/>
            <a:ext cx="571472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th-TH" dirty="0" smtClean="0"/>
              <a:t>เพื่อนม2/1</a:t>
            </a:r>
          </a:p>
        </p:txBody>
      </p:sp>
      <p:sp>
        <p:nvSpPr>
          <p:cNvPr id="23555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r>
              <a:rPr lang="th-TH" dirty="0" smtClean="0"/>
              <a:t>ด.ช. ทิวากร  แก้วกัลยา</a:t>
            </a:r>
          </a:p>
          <a:p>
            <a:r>
              <a:rPr lang="th-TH" dirty="0" smtClean="0"/>
              <a:t>ชื่อเล่น  </a:t>
            </a:r>
            <a:r>
              <a:rPr lang="th-TH" dirty="0" err="1" smtClean="0"/>
              <a:t>แฟร้ง</a:t>
            </a:r>
            <a:endParaRPr lang="th-TH" dirty="0" smtClean="0"/>
          </a:p>
          <a:p>
            <a:r>
              <a:rPr lang="th-TH" dirty="0" smtClean="0"/>
              <a:t>อายุ 13ปี</a:t>
            </a:r>
          </a:p>
          <a:p>
            <a:r>
              <a:rPr lang="th-TH" dirty="0" smtClean="0"/>
              <a:t>วันเกิด 20 ก.พ. 2542</a:t>
            </a:r>
          </a:p>
        </p:txBody>
      </p:sp>
      <p:pic>
        <p:nvPicPr>
          <p:cNvPr id="23557" name="Picture 5" descr="598562_354851957943344_631321161_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844675"/>
            <a:ext cx="3827463" cy="4392613"/>
          </a:xfrm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643966" y="6500834"/>
            <a:ext cx="500034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0" y="6500834"/>
            <a:ext cx="571472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th-TH" sz="4800" smtClean="0"/>
              <a:t>อาจารย์ที่ปรึกษา</a:t>
            </a:r>
          </a:p>
        </p:txBody>
      </p:sp>
      <p:pic>
        <p:nvPicPr>
          <p:cNvPr id="8195" name="ตัวยึดเนื้อหา 8" descr="68392_204333349703067_1402532702_n.jpg"/>
          <p:cNvPicPr>
            <a:picLocks noGrp="1" noChangeAspect="1"/>
          </p:cNvPicPr>
          <p:nvPr>
            <p:ph sz="half" idx="1"/>
          </p:nvPr>
        </p:nvPicPr>
        <p:blipFill>
          <a:blip r:embed="rId2">
            <a:lum bright="10000"/>
          </a:blip>
          <a:srcRect/>
          <a:stretch>
            <a:fillRect/>
          </a:stretch>
        </p:blipFill>
        <p:spPr>
          <a:xfrm>
            <a:off x="571500" y="1785938"/>
            <a:ext cx="3770313" cy="3571875"/>
          </a:xfrm>
        </p:spPr>
      </p:pic>
      <p:sp>
        <p:nvSpPr>
          <p:cNvPr id="8196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th-TH" smtClean="0"/>
              <a:t>นาย ปัญญา     วงษ์จำปา</a:t>
            </a:r>
          </a:p>
          <a:p>
            <a:pPr eaLnBrk="1" hangingPunct="1"/>
            <a:endParaRPr lang="th-TH" smtClean="0"/>
          </a:p>
          <a:p>
            <a:pPr eaLnBrk="1" hangingPunct="1"/>
            <a:r>
              <a:rPr lang="th-TH" smtClean="0"/>
              <a:t>ชื่อเล่น     เปล์เล่ย์</a:t>
            </a:r>
          </a:p>
          <a:p>
            <a:pPr eaLnBrk="1" hangingPunct="1"/>
            <a:endParaRPr lang="th-TH" smtClean="0"/>
          </a:p>
          <a:p>
            <a:pPr eaLnBrk="1" hangingPunct="1"/>
            <a:r>
              <a:rPr lang="th-TH" smtClean="0"/>
              <a:t>เกิดวันที่  21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12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2501</a:t>
            </a:r>
          </a:p>
          <a:p>
            <a:pPr eaLnBrk="1" hangingPunct="1"/>
            <a:endParaRPr lang="th-TH" smtClean="0"/>
          </a:p>
          <a:p>
            <a:pPr eaLnBrk="1" hangingPunct="1"/>
            <a:r>
              <a:rPr lang="th-TH" smtClean="0"/>
              <a:t>อาหารที่ชอบ   ผัดผักบุ้งไฟแดง</a:t>
            </a:r>
          </a:p>
          <a:p>
            <a:pPr eaLnBrk="1" hangingPunct="1"/>
            <a:endParaRPr lang="th-TH" sz="2400" smtClean="0"/>
          </a:p>
          <a:p>
            <a:pPr eaLnBrk="1" hangingPunct="1"/>
            <a:endParaRPr lang="th-TH" smtClean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643966" y="6572272"/>
            <a:ext cx="500034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0" y="6500834"/>
            <a:ext cx="500034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th-TH" dirty="0" smtClean="0"/>
              <a:t>เพื่อนม2/1 </a:t>
            </a:r>
            <a:endParaRPr lang="th-TH" dirty="0" smtClean="0"/>
          </a:p>
        </p:txBody>
      </p:sp>
      <p:sp>
        <p:nvSpPr>
          <p:cNvPr id="24578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endParaRPr lang="th-TH" smtClean="0"/>
          </a:p>
        </p:txBody>
      </p:sp>
      <p:sp>
        <p:nvSpPr>
          <p:cNvPr id="24579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r>
              <a:rPr lang="th-TH" dirty="0" smtClean="0"/>
              <a:t>ด.ช. </a:t>
            </a:r>
            <a:r>
              <a:rPr lang="th-TH" dirty="0" err="1" smtClean="0"/>
              <a:t>ธนากร</a:t>
            </a:r>
            <a:r>
              <a:rPr lang="th-TH" dirty="0" smtClean="0"/>
              <a:t>  เผ่าผาง</a:t>
            </a:r>
          </a:p>
          <a:p>
            <a:r>
              <a:rPr lang="th-TH" dirty="0" smtClean="0"/>
              <a:t>ชื่อเล่น  ใหม่</a:t>
            </a:r>
          </a:p>
          <a:p>
            <a:r>
              <a:rPr lang="th-TH" dirty="0" smtClean="0"/>
              <a:t>วันเกิด 27 มิ.ย. 2541</a:t>
            </a:r>
          </a:p>
          <a:p>
            <a:r>
              <a:rPr lang="th-TH" dirty="0" smtClean="0"/>
              <a:t>อาหารที่ชอบ ก๋วยเตี๋ยว</a:t>
            </a:r>
          </a:p>
          <a:p>
            <a:r>
              <a:rPr lang="th-TH" dirty="0" smtClean="0"/>
              <a:t>กิจกรรมว่าง เล่นเกม</a:t>
            </a:r>
          </a:p>
        </p:txBody>
      </p:sp>
      <p:pic>
        <p:nvPicPr>
          <p:cNvPr id="24581" name="Picture 5" descr="598351_354852004610006_212739690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032250" cy="4392612"/>
          </a:xfrm>
          <a:prstGeom prst="rect">
            <a:avLst/>
          </a:prstGeom>
          <a:noFill/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572528" y="6429396"/>
            <a:ext cx="571472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500834"/>
            <a:ext cx="500034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th-TH" dirty="0" smtClean="0"/>
              <a:t>เพื่อนม2/1</a:t>
            </a:r>
          </a:p>
        </p:txBody>
      </p:sp>
      <p:sp>
        <p:nvSpPr>
          <p:cNvPr id="25603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r>
              <a:rPr lang="th-TH" smtClean="0"/>
              <a:t>ด.ช. นนท์  เคหะวัน</a:t>
            </a:r>
          </a:p>
          <a:p>
            <a:r>
              <a:rPr lang="th-TH" smtClean="0"/>
              <a:t>ชื่อเล่น  นนท์</a:t>
            </a:r>
          </a:p>
          <a:p>
            <a:r>
              <a:rPr lang="th-TH" smtClean="0"/>
              <a:t>วันเกิด  23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04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2542</a:t>
            </a:r>
          </a:p>
          <a:p>
            <a:r>
              <a:rPr lang="th-TH" smtClean="0"/>
              <a:t>อาหารที่ชอบ  สุกี้</a:t>
            </a:r>
          </a:p>
          <a:p>
            <a:r>
              <a:rPr lang="th-TH" smtClean="0"/>
              <a:t>เพื่อนสนิท ท็อป</a:t>
            </a:r>
          </a:p>
          <a:p>
            <a:r>
              <a:rPr lang="th-TH" smtClean="0"/>
              <a:t>อาชีพที่อยากเป็นในอนาคต  ธุรกิจส่วนตัว</a:t>
            </a:r>
          </a:p>
        </p:txBody>
      </p:sp>
      <p:pic>
        <p:nvPicPr>
          <p:cNvPr id="25605" name="Picture 5" descr="559318_354852081276665_1318637270_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133600"/>
            <a:ext cx="4038600" cy="4103688"/>
          </a:xfrm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643966" y="6500834"/>
            <a:ext cx="500034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0" y="6500834"/>
            <a:ext cx="571472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th-TH" dirty="0" smtClean="0"/>
              <a:t>เพื่อนม2/1</a:t>
            </a:r>
          </a:p>
        </p:txBody>
      </p:sp>
      <p:sp>
        <p:nvSpPr>
          <p:cNvPr id="26626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endParaRPr lang="th-TH" smtClean="0"/>
          </a:p>
        </p:txBody>
      </p:sp>
      <p:sp>
        <p:nvSpPr>
          <p:cNvPr id="26627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r>
              <a:rPr lang="th-TH" dirty="0" smtClean="0"/>
              <a:t>ด.ช.  สิทธิชัย  พึ่งพา</a:t>
            </a:r>
          </a:p>
          <a:p>
            <a:r>
              <a:rPr lang="th-TH" dirty="0" smtClean="0"/>
              <a:t>ชื่อเล่น  อาร์ม</a:t>
            </a:r>
          </a:p>
          <a:p>
            <a:r>
              <a:rPr lang="th-TH" dirty="0" smtClean="0"/>
              <a:t>12 ม.ค. 2542</a:t>
            </a:r>
          </a:p>
          <a:p>
            <a:r>
              <a:rPr lang="th-TH" dirty="0" smtClean="0"/>
              <a:t>กีฬาที่ชอบ ฟุตบอล</a:t>
            </a:r>
          </a:p>
        </p:txBody>
      </p:sp>
      <p:pic>
        <p:nvPicPr>
          <p:cNvPr id="26629" name="Picture 5" descr="248818_354852364609970_2084606769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103687" cy="4465637"/>
          </a:xfrm>
          <a:prstGeom prst="rect">
            <a:avLst/>
          </a:prstGeom>
          <a:noFill/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501090" y="6572272"/>
            <a:ext cx="642910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500834"/>
            <a:ext cx="500034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th-TH" dirty="0" smtClean="0"/>
              <a:t>เพื่อนม2/1</a:t>
            </a:r>
          </a:p>
        </p:txBody>
      </p:sp>
      <p:sp>
        <p:nvSpPr>
          <p:cNvPr id="28675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r>
              <a:rPr lang="th-TH" dirty="0" smtClean="0"/>
              <a:t>ด.ช.  </a:t>
            </a:r>
            <a:r>
              <a:rPr lang="th-TH" dirty="0" err="1" smtClean="0"/>
              <a:t>วสัน</a:t>
            </a:r>
            <a:r>
              <a:rPr lang="th-TH" dirty="0" smtClean="0"/>
              <a:t>  เรืองทะวิชา</a:t>
            </a:r>
          </a:p>
          <a:p>
            <a:r>
              <a:rPr lang="th-TH" dirty="0" smtClean="0"/>
              <a:t>ชื่อเล่น  </a:t>
            </a:r>
            <a:r>
              <a:rPr lang="th-TH" dirty="0" err="1" smtClean="0"/>
              <a:t>น็อต</a:t>
            </a:r>
            <a:endParaRPr lang="th-TH" dirty="0" smtClean="0"/>
          </a:p>
          <a:p>
            <a:r>
              <a:rPr lang="th-TH" dirty="0" smtClean="0"/>
              <a:t>วันเกิด 5 ธ.ค. 2541</a:t>
            </a:r>
          </a:p>
          <a:p>
            <a:r>
              <a:rPr lang="th-TH" dirty="0" smtClean="0"/>
              <a:t>อาชีพ เซียนไก่</a:t>
            </a:r>
          </a:p>
        </p:txBody>
      </p:sp>
      <p:pic>
        <p:nvPicPr>
          <p:cNvPr id="28677" name="Picture 5" descr="293774_354852181276655_2069305551_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060575"/>
            <a:ext cx="4038600" cy="4105275"/>
          </a:xfrm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501090" y="6500834"/>
            <a:ext cx="642910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0" y="6500834"/>
            <a:ext cx="571472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th-TH" dirty="0" smtClean="0"/>
              <a:t>เพื่อนม2/1</a:t>
            </a:r>
          </a:p>
        </p:txBody>
      </p:sp>
      <p:sp>
        <p:nvSpPr>
          <p:cNvPr id="41989" name="Rectangle 5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endParaRPr lang="th-TH" sz="2200" smtClean="0"/>
          </a:p>
        </p:txBody>
      </p:sp>
      <p:sp>
        <p:nvSpPr>
          <p:cNvPr id="41990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r>
              <a:rPr lang="th-TH" smtClean="0"/>
              <a:t>ด.ช. วีรพล  บุพผา</a:t>
            </a:r>
          </a:p>
          <a:p>
            <a:r>
              <a:rPr lang="th-TH" smtClean="0"/>
              <a:t>ชื่อเล่น โอ๊ด</a:t>
            </a:r>
          </a:p>
          <a:p>
            <a:r>
              <a:rPr lang="th-TH" smtClean="0"/>
              <a:t>วันเกิด  11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05</a:t>
            </a:r>
            <a:r>
              <a:rPr lang="en-US" smtClean="0">
                <a:cs typeface="Browallia New" pitchFamily="34" charset="-34"/>
              </a:rPr>
              <a:t>/</a:t>
            </a:r>
            <a:r>
              <a:rPr lang="th-TH" smtClean="0"/>
              <a:t>2542</a:t>
            </a:r>
          </a:p>
          <a:p>
            <a:r>
              <a:rPr lang="th-TH" smtClean="0"/>
              <a:t>อาหารที่ชอบ  ผัดกระเพรา</a:t>
            </a:r>
          </a:p>
          <a:p>
            <a:r>
              <a:rPr lang="th-TH" smtClean="0"/>
              <a:t>เพื่อนสนิท  กิตติคุณ</a:t>
            </a:r>
          </a:p>
          <a:p>
            <a:r>
              <a:rPr lang="th-TH" smtClean="0"/>
              <a:t>อาชีพที่อยากเป็นในอนาคต  ครู</a:t>
            </a:r>
          </a:p>
        </p:txBody>
      </p:sp>
      <p:pic>
        <p:nvPicPr>
          <p:cNvPr id="41991" name="Picture 7" descr="302870_357298274365379_94228670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032250" cy="4392612"/>
          </a:xfrm>
          <a:prstGeom prst="rect">
            <a:avLst/>
          </a:prstGeom>
          <a:noFill/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572528" y="6572272"/>
            <a:ext cx="571472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500834"/>
            <a:ext cx="357158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th-TH" dirty="0" smtClean="0"/>
              <a:t>เพื่อนม.2/1</a:t>
            </a:r>
          </a:p>
        </p:txBody>
      </p:sp>
      <p:sp>
        <p:nvSpPr>
          <p:cNvPr id="61443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endParaRPr lang="th-TH" sz="2200" smtClean="0"/>
          </a:p>
        </p:txBody>
      </p:sp>
      <p:sp>
        <p:nvSpPr>
          <p:cNvPr id="6144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r>
              <a:rPr lang="th-TH" dirty="0" smtClean="0"/>
              <a:t>ด.ญ.  รุ่งอรุณ  มั่นเจริญทรัพย์</a:t>
            </a:r>
          </a:p>
          <a:p>
            <a:r>
              <a:rPr lang="th-TH" dirty="0" smtClean="0"/>
              <a:t>ชื่อเล่น  </a:t>
            </a:r>
            <a:r>
              <a:rPr lang="th-TH" dirty="0" err="1" smtClean="0"/>
              <a:t>ต่าย</a:t>
            </a:r>
            <a:endParaRPr lang="th-TH" dirty="0" smtClean="0"/>
          </a:p>
          <a:p>
            <a:r>
              <a:rPr lang="th-TH" dirty="0" smtClean="0"/>
              <a:t>วันเกิด  19 พ.ย. 2541</a:t>
            </a:r>
          </a:p>
          <a:p>
            <a:r>
              <a:rPr lang="th-TH" dirty="0" smtClean="0"/>
              <a:t>อาชีพที่อยากเป็นในอนาคต   หมอ</a:t>
            </a:r>
          </a:p>
        </p:txBody>
      </p:sp>
      <p:pic>
        <p:nvPicPr>
          <p:cNvPr id="61446" name="Picture 6" descr="546968_354852931276580_1191646591_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4032250" cy="4419600"/>
          </a:xfrm>
          <a:prstGeom prst="rect">
            <a:avLst/>
          </a:prstGeom>
          <a:noFill/>
        </p:spPr>
      </p:pic>
      <p:sp>
        <p:nvSpPr>
          <p:cNvPr id="8" name="ปุ่มปฏิบัติการ: ย้อนกลับหรือก่อนหน้า 7">
            <a:hlinkClick r:id="rId3" action="ppaction://hlinksldjump" highlightClick="1"/>
          </p:cNvPr>
          <p:cNvSpPr/>
          <p:nvPr/>
        </p:nvSpPr>
        <p:spPr>
          <a:xfrm>
            <a:off x="0" y="6572272"/>
            <a:ext cx="642910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ปุ่มปฏิบัติการ: ไปข้างหน้าหรือถัดไป 8">
            <a:hlinkClick r:id="rId4" action="ppaction://hlinksldjump" highlightClick="1"/>
          </p:cNvPr>
          <p:cNvSpPr/>
          <p:nvPr/>
        </p:nvSpPr>
        <p:spPr>
          <a:xfrm>
            <a:off x="8643966" y="6500834"/>
            <a:ext cx="500034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ชื่อเรื่อง 4"/>
          <p:cNvSpPr>
            <a:spLocks noGrp="1"/>
          </p:cNvSpPr>
          <p:nvPr>
            <p:ph type="ctrTitle"/>
          </p:nvPr>
        </p:nvSpPr>
        <p:spPr>
          <a:ln>
            <a:noFill/>
          </a:ln>
        </p:spPr>
        <p:txBody>
          <a:bodyPr>
            <a:noAutofit/>
          </a:bodyPr>
          <a:lstStyle/>
          <a:p>
            <a:r>
              <a:rPr lang="th-TH" sz="8000" dirty="0" smtClean="0">
                <a:solidFill>
                  <a:srgbClr val="00B0F0"/>
                </a:solidFill>
              </a:rPr>
              <a:t>จบการนำเสนอ</a:t>
            </a:r>
            <a:br>
              <a:rPr lang="th-TH" sz="8000" dirty="0" smtClean="0">
                <a:solidFill>
                  <a:srgbClr val="00B0F0"/>
                </a:solidFill>
              </a:rPr>
            </a:br>
            <a:r>
              <a:rPr lang="th-TH" sz="8000" dirty="0" smtClean="0">
                <a:solidFill>
                  <a:srgbClr val="00B0F0"/>
                </a:solidFill>
              </a:rPr>
              <a:t>แล้วค่ะ</a:t>
            </a:r>
            <a:endParaRPr lang="th-TH" sz="8800" dirty="0">
              <a:solidFill>
                <a:srgbClr val="00B0F0"/>
              </a:solidFill>
            </a:endParaRPr>
          </a:p>
        </p:txBody>
      </p:sp>
      <p:sp>
        <p:nvSpPr>
          <p:cNvPr id="6" name="ชื่อเรื่องรอง 5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th-TH" sz="8800" dirty="0" smtClean="0">
                <a:solidFill>
                  <a:srgbClr val="00B0F0"/>
                </a:solidFill>
              </a:rPr>
              <a:t>ขอบคุณค่ะ</a:t>
            </a:r>
            <a:endParaRPr lang="th-TH" sz="8800" dirty="0">
              <a:solidFill>
                <a:srgbClr val="00B0F0"/>
              </a:solidFill>
            </a:endParaRPr>
          </a:p>
        </p:txBody>
      </p:sp>
      <p:sp>
        <p:nvSpPr>
          <p:cNvPr id="7" name="ปุ่มปฏิบัติการ: หน้าแรก 6">
            <a:hlinkClick r:id="" action="ppaction://hlinkshowjump?jump=firstslide" highlightClick="1"/>
          </p:cNvPr>
          <p:cNvSpPr/>
          <p:nvPr/>
        </p:nvSpPr>
        <p:spPr>
          <a:xfrm>
            <a:off x="8429652" y="6357958"/>
            <a:ext cx="714348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ปุ่มปฏิบัติการ: ย้อนกลับหรือก่อนหน้า 7">
            <a:hlinkClick r:id="rId2" action="ppaction://hlinksldjump" highlightClick="1"/>
          </p:cNvPr>
          <p:cNvSpPr/>
          <p:nvPr/>
        </p:nvSpPr>
        <p:spPr>
          <a:xfrm>
            <a:off x="0" y="6500834"/>
            <a:ext cx="500034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อาจารย์ที่ปรึกษา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th-TH" dirty="0" smtClean="0"/>
              <a:t>ชื่อ ฐิติยา  กวิน</a:t>
            </a:r>
            <a:r>
              <a:rPr lang="th-TH" dirty="0" err="1" smtClean="0"/>
              <a:t>เอกวรา</a:t>
            </a:r>
            <a:endParaRPr lang="th-TH" dirty="0" smtClean="0"/>
          </a:p>
          <a:p>
            <a:r>
              <a:rPr lang="th-TH" dirty="0" smtClean="0"/>
              <a:t>ครูประจำชั้น ม.2/1</a:t>
            </a:r>
          </a:p>
          <a:p>
            <a:r>
              <a:rPr lang="th-TH" dirty="0" smtClean="0"/>
              <a:t>อาหารที่ชอบ อะไรก็ได้</a:t>
            </a:r>
          </a:p>
          <a:p>
            <a:r>
              <a:rPr lang="th-TH" dirty="0" smtClean="0"/>
              <a:t>ชื่อเล่น วี</a:t>
            </a:r>
            <a:endParaRPr lang="th-TH" dirty="0"/>
          </a:p>
        </p:txBody>
      </p:sp>
      <p:pic>
        <p:nvPicPr>
          <p:cNvPr id="5" name="ตัวยึดเนื้อหา 4" descr="C:\Documents and Settings\User\Local Settings\Temporary Internet Files\Content.IE5\0JIZU32F\173914_100001801078381_6622447_n[1]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16000" y="1765300"/>
            <a:ext cx="2540000" cy="424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643966" y="6572272"/>
            <a:ext cx="500034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572272"/>
            <a:ext cx="571472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อาจารย์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th-TH" dirty="0" smtClean="0"/>
              <a:t>ชื่อ ปรัชญา</a:t>
            </a:r>
            <a:r>
              <a:rPr lang="th-TH" dirty="0" err="1" smtClean="0"/>
              <a:t>ภรณ์</a:t>
            </a:r>
            <a:r>
              <a:rPr lang="th-TH" dirty="0" smtClean="0"/>
              <a:t>   แตง</a:t>
            </a:r>
            <a:r>
              <a:rPr lang="th-TH" dirty="0" smtClean="0"/>
              <a:t>อ่อน</a:t>
            </a:r>
            <a:endParaRPr lang="th-TH" dirty="0" smtClean="0"/>
          </a:p>
        </p:txBody>
      </p:sp>
      <p:pic>
        <p:nvPicPr>
          <p:cNvPr id="5" name="ตัวยึดเนื้อหา 4" descr="C:\Documents and Settings\User\Local Settings\Temporary Internet Files\Content.IE5\47W5M78H\599537_323621424385974_1753191283_a[1]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3116"/>
            <a:ext cx="2286016" cy="21240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643966" y="6572272"/>
            <a:ext cx="500034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572272"/>
            <a:ext cx="500034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ผู้จัดทำ</a:t>
            </a:r>
            <a:endParaRPr lang="th-TH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h-TH" dirty="0" smtClean="0"/>
          </a:p>
          <a:p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th-TH" dirty="0" smtClean="0"/>
              <a:t>ชื่อ  รุ่งนภา  บุญมี</a:t>
            </a:r>
          </a:p>
          <a:p>
            <a:r>
              <a:rPr lang="th-TH" dirty="0" smtClean="0"/>
              <a:t>ชื่อเล่น  ลูกน้ำ</a:t>
            </a:r>
          </a:p>
          <a:p>
            <a:r>
              <a:rPr lang="th-TH" dirty="0" smtClean="0"/>
              <a:t>วันเกิด  1 พฤษภาคม พ.ศ. 2542</a:t>
            </a:r>
          </a:p>
          <a:p>
            <a:r>
              <a:rPr lang="th-TH" dirty="0" smtClean="0"/>
              <a:t>สัตว์เลี้ยงที่ชอบ  แมว</a:t>
            </a:r>
          </a:p>
          <a:p>
            <a:r>
              <a:rPr lang="th-TH" dirty="0" smtClean="0"/>
              <a:t>อาหารที่ชอบ  ต้มพะโล้</a:t>
            </a:r>
            <a:endParaRPr lang="th-TH" dirty="0"/>
          </a:p>
        </p:txBody>
      </p:sp>
      <p:pic>
        <p:nvPicPr>
          <p:cNvPr id="6" name="รูปภาพ 5" descr="C:\Documents and Settings\User\Local Settings\Temporary Internet Files\Content.IE5\474LAJYB\553604_130164250459855_759902301_n[2]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571744"/>
            <a:ext cx="1952625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ปุ่มปฏิบัติการ: ไปข้างหน้าหรือถัดไป 6">
            <a:hlinkClick r:id="rId3" action="ppaction://hlinksldjump" highlightClick="1"/>
          </p:cNvPr>
          <p:cNvSpPr/>
          <p:nvPr/>
        </p:nvSpPr>
        <p:spPr>
          <a:xfrm>
            <a:off x="8643966" y="6572272"/>
            <a:ext cx="500034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ปุ่มปฏิบัติการ: ย้อนกลับหรือก่อนหน้า 8">
            <a:hlinkClick r:id="rId4" action="ppaction://hlinksldjump" highlightClick="1"/>
          </p:cNvPr>
          <p:cNvSpPr/>
          <p:nvPr/>
        </p:nvSpPr>
        <p:spPr>
          <a:xfrm>
            <a:off x="0" y="6572272"/>
            <a:ext cx="571472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เพื่อนม2/1</a:t>
            </a:r>
            <a:br>
              <a:rPr lang="th-TH" dirty="0" smtClean="0"/>
            </a:br>
            <a:endParaRPr lang="th-TH" dirty="0"/>
          </a:p>
        </p:txBody>
      </p:sp>
      <p:pic>
        <p:nvPicPr>
          <p:cNvPr id="5" name="ตัวยึดเนื้อหา 4" descr="C:\Documents and Settings\User\Local Settings\Temporary Internet Files\Content.IE5\0JIZU32F\319000_357298367698703_1136600667_n[1].jp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500034" y="2500306"/>
            <a:ext cx="36576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quarter" idx="2"/>
          </p:nvPr>
        </p:nvSpPr>
        <p:spPr>
          <a:xfrm>
            <a:off x="4500562" y="2000240"/>
            <a:ext cx="3657600" cy="4572000"/>
          </a:xfrm>
        </p:spPr>
        <p:txBody>
          <a:bodyPr/>
          <a:lstStyle/>
          <a:p>
            <a:r>
              <a:rPr lang="th-TH" dirty="0" smtClean="0"/>
              <a:t>ชื่อ  ประกายแก้ว แสนนรินทร์</a:t>
            </a:r>
          </a:p>
          <a:p>
            <a:r>
              <a:rPr lang="th-TH" dirty="0" smtClean="0"/>
              <a:t>ชื่อเล่น  </a:t>
            </a:r>
            <a:r>
              <a:rPr lang="th-TH" dirty="0" err="1" smtClean="0"/>
              <a:t>เบนซ์</a:t>
            </a:r>
            <a:endParaRPr lang="th-TH" dirty="0" smtClean="0"/>
          </a:p>
          <a:p>
            <a:r>
              <a:rPr lang="th-TH" dirty="0" smtClean="0"/>
              <a:t>วันเกิด  17  มิถุนายน พ.ศ. 2541</a:t>
            </a:r>
          </a:p>
          <a:p>
            <a:r>
              <a:rPr lang="th-TH" dirty="0" smtClean="0"/>
              <a:t>อาหารที่ชอบ  ข้าวผัดกระเพรา</a:t>
            </a:r>
          </a:p>
          <a:p>
            <a:r>
              <a:rPr lang="th-TH" dirty="0" smtClean="0"/>
              <a:t>สัตว์เลี้ยงที่ชอบ  แมว </a:t>
            </a:r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572528" y="6572272"/>
            <a:ext cx="571472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ปุ่มปฏิบัติการ: ย้อนกลับหรือก่อนหน้า 7">
            <a:hlinkClick r:id="rId4" action="ppaction://hlinksldjump" highlightClick="1"/>
          </p:cNvPr>
          <p:cNvSpPr/>
          <p:nvPr/>
        </p:nvSpPr>
        <p:spPr>
          <a:xfrm>
            <a:off x="0" y="6429396"/>
            <a:ext cx="571472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เพื่อนม2/1</a:t>
            </a:r>
            <a:endParaRPr lang="th-TH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h-TH" dirty="0" smtClean="0"/>
          </a:p>
          <a:p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th-TH" dirty="0" smtClean="0"/>
              <a:t>ชื่อ </a:t>
            </a:r>
            <a:r>
              <a:rPr lang="th-TH" dirty="0" err="1" smtClean="0"/>
              <a:t>ศุภ</a:t>
            </a:r>
            <a:r>
              <a:rPr lang="th-TH" dirty="0" smtClean="0"/>
              <a:t>รัตน์  เกตุมี</a:t>
            </a:r>
          </a:p>
          <a:p>
            <a:pPr>
              <a:buNone/>
            </a:pPr>
            <a:r>
              <a:rPr lang="th-TH" dirty="0" smtClean="0"/>
              <a:t>ชื่อเล่น  เพลง</a:t>
            </a:r>
          </a:p>
          <a:p>
            <a:pPr>
              <a:buNone/>
            </a:pPr>
            <a:r>
              <a:rPr lang="th-TH" dirty="0" smtClean="0"/>
              <a:t>วันเกิด  20 ตุลาคม พ.ศ. 2541</a:t>
            </a:r>
          </a:p>
          <a:p>
            <a:pPr>
              <a:buNone/>
            </a:pPr>
            <a:r>
              <a:rPr lang="th-TH" dirty="0" smtClean="0"/>
              <a:t>อาชีพ  สถาปนิก</a:t>
            </a:r>
          </a:p>
          <a:p>
            <a:pPr>
              <a:buNone/>
            </a:pPr>
            <a:r>
              <a:rPr lang="th-TH" dirty="0" smtClean="0"/>
              <a:t>อาหารที่ชอบ  ต้มยำ</a:t>
            </a:r>
          </a:p>
          <a:p>
            <a:pPr>
              <a:buNone/>
            </a:pPr>
            <a:endParaRPr lang="th-TH" dirty="0" smtClean="0"/>
          </a:p>
          <a:p>
            <a:pPr>
              <a:buNone/>
            </a:pPr>
            <a:endParaRPr lang="th-TH" dirty="0"/>
          </a:p>
        </p:txBody>
      </p:sp>
      <p:pic>
        <p:nvPicPr>
          <p:cNvPr id="7" name="รูปภาพ 6" descr="C:\Documents and Settings\User\Local Settings\Temporary Internet Files\Content.IE5\0JIZU32F\396740_354852997943240_670678220_n[2]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000240"/>
            <a:ext cx="3429024" cy="2757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643966" y="6572272"/>
            <a:ext cx="500034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ปุ่มปฏิบัติการ: ย้อนกลับหรือก่อนหน้า 8">
            <a:hlinkClick r:id="rId4" action="ppaction://hlinksldjump" highlightClick="1"/>
          </p:cNvPr>
          <p:cNvSpPr/>
          <p:nvPr/>
        </p:nvSpPr>
        <p:spPr>
          <a:xfrm>
            <a:off x="0" y="6572272"/>
            <a:ext cx="571472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เพื่อนม2/1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th-TH" dirty="0" smtClean="0"/>
              <a:t>ชื่อ ศิริพร  เกตุมี</a:t>
            </a:r>
          </a:p>
          <a:p>
            <a:r>
              <a:rPr lang="th-TH" dirty="0" smtClean="0"/>
              <a:t>ชื่อเล่น  ยุ้ย</a:t>
            </a:r>
          </a:p>
          <a:p>
            <a:r>
              <a:rPr lang="th-TH" dirty="0" smtClean="0"/>
              <a:t>วันเกิด  31 กรกฎาคม พ.ศ. 2541</a:t>
            </a:r>
          </a:p>
          <a:p>
            <a:r>
              <a:rPr lang="th-TH" dirty="0" smtClean="0"/>
              <a:t>กีฬาที่ชอบ วอลเล่ย์บอล</a:t>
            </a:r>
          </a:p>
          <a:p>
            <a:r>
              <a:rPr lang="th-TH" dirty="0" smtClean="0"/>
              <a:t>สัตว์เลี้ยงที่ชอบ  กระรอก</a:t>
            </a:r>
            <a:endParaRPr lang="th-TH" dirty="0"/>
          </a:p>
        </p:txBody>
      </p:sp>
      <p:pic>
        <p:nvPicPr>
          <p:cNvPr id="5" name="ตัวยึดเนื้อหา 4" descr="C:\Documents and Settings\User\Local Settings\Temporary Internet Files\Content.IE5\474LAJYB\486328_354853011276572_809024148_n[1]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14600"/>
            <a:ext cx="36576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643966" y="6601402"/>
            <a:ext cx="500034" cy="25659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0" y="6572272"/>
            <a:ext cx="571472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เฉลียง">
  <a:themeElements>
    <a:clrScheme name="เฉลียง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เฉลียง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เฉลียง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277</TotalTime>
  <Words>984</Words>
  <Application>Microsoft Office PowerPoint</Application>
  <PresentationFormat>นำเสนอทางหน้าจอ (4:3)</PresentationFormat>
  <Paragraphs>216</Paragraphs>
  <Slides>36</Slides>
  <Notes>1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36</vt:i4>
      </vt:variant>
    </vt:vector>
  </HeadingPairs>
  <TitlesOfParts>
    <vt:vector size="37" baseType="lpstr">
      <vt:lpstr>เฉลียง</vt:lpstr>
      <vt:lpstr>สมาชิก ม. 2/1</vt:lpstr>
      <vt:lpstr>อาจารย์ผู้สอน</vt:lpstr>
      <vt:lpstr>อาจารย์ที่ปรึกษา</vt:lpstr>
      <vt:lpstr>อาจารย์ที่ปรึกษา</vt:lpstr>
      <vt:lpstr>อาจารย์</vt:lpstr>
      <vt:lpstr>ผู้จัดทำ</vt:lpstr>
      <vt:lpstr>เพื่อนม2/1 </vt:lpstr>
      <vt:lpstr>เพื่อนม2/1</vt:lpstr>
      <vt:lpstr>เพื่อนม2/1</vt:lpstr>
      <vt:lpstr>เพื่อนม2/1</vt:lpstr>
      <vt:lpstr>เพื่อนม2/1</vt:lpstr>
      <vt:lpstr>เพื่อนม2/1</vt:lpstr>
      <vt:lpstr>เพื่อนม2/1</vt:lpstr>
      <vt:lpstr>เพื่อนม2/1</vt:lpstr>
      <vt:lpstr>เพื่อนม2/1</vt:lpstr>
      <vt:lpstr>เพื่อนม2/1</vt:lpstr>
      <vt:lpstr>เพื่อนม2/1</vt:lpstr>
      <vt:lpstr>เพื่อนม2/1</vt:lpstr>
      <vt:lpstr>เพื่อนม2/1</vt:lpstr>
      <vt:lpstr>เพื่อนม2/1</vt:lpstr>
      <vt:lpstr>เพื่อนม2/1</vt:lpstr>
      <vt:lpstr>เพื่อนม2/1</vt:lpstr>
      <vt:lpstr>เพื่อนม2/1</vt:lpstr>
      <vt:lpstr>เพื่อนม2/1</vt:lpstr>
      <vt:lpstr>เพื่อนม2/1</vt:lpstr>
      <vt:lpstr>เพื่อนม2/1</vt:lpstr>
      <vt:lpstr>เพื่อนม2/1</vt:lpstr>
      <vt:lpstr>เพื่อนม2/1</vt:lpstr>
      <vt:lpstr>เพื่อนม2/1</vt:lpstr>
      <vt:lpstr>เพื่อนม2/1 </vt:lpstr>
      <vt:lpstr>เพื่อนม2/1</vt:lpstr>
      <vt:lpstr>เพื่อนม2/1</vt:lpstr>
      <vt:lpstr>เพื่อนม2/1</vt:lpstr>
      <vt:lpstr>เพื่อนม2/1</vt:lpstr>
      <vt:lpstr>เพื่อนม.2/1</vt:lpstr>
      <vt:lpstr>จบการนำเสนอ แล้วค่ะ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ภาพนิ่ง 1</dc:title>
  <dc:creator>User</dc:creator>
  <cp:lastModifiedBy>User</cp:lastModifiedBy>
  <cp:revision>28</cp:revision>
  <dcterms:created xsi:type="dcterms:W3CDTF">2012-11-22T06:30:19Z</dcterms:created>
  <dcterms:modified xsi:type="dcterms:W3CDTF">2012-12-06T06:58:52Z</dcterms:modified>
</cp:coreProperties>
</file>